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14" r:id="rId21"/>
    <p:sldId id="315" r:id="rId22"/>
    <p:sldId id="316" r:id="rId23"/>
    <p:sldId id="317" r:id="rId24"/>
    <p:sldId id="329" r:id="rId25"/>
    <p:sldId id="320" r:id="rId26"/>
    <p:sldId id="330" r:id="rId27"/>
    <p:sldId id="297" r:id="rId28"/>
    <p:sldId id="32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09.12.2019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de-DE" dirty="0"/>
              <a:t>- Häufung lateinischer Inschriften in der Umgebung von 	Ortschaften, die auf der Tabula </a:t>
            </a:r>
            <a:r>
              <a:rPr lang="de-DE" dirty="0" err="1"/>
              <a:t>Peutingeriana</a:t>
            </a:r>
            <a:r>
              <a:rPr lang="de-DE" dirty="0"/>
              <a:t>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 – 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</Words>
  <Application>Microsoft Office PowerPoint</Application>
  <PresentationFormat>Breitbild</PresentationFormat>
  <Paragraphs>191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 User</vt:lpstr>
      <vt:lpstr>PowerPoint-Präsentation</vt:lpstr>
      <vt:lpstr>Geschichteter Kategorienplot ?</vt:lpstr>
      <vt:lpstr>Fazit (TP 1)</vt:lpstr>
      <vt:lpstr>Lat. Inschriftenfunde </vt:lpstr>
      <vt:lpstr>PowerPoint-Präsentation</vt:lpstr>
      <vt:lpstr>PowerPoint-Präsentation</vt:lpstr>
      <vt:lpstr>PowerPoint-Präsentation</vt:lpstr>
      <vt:lpstr>PowerPoint-Präsentation</vt:lpstr>
      <vt:lpstr>Tabula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Lena Zelinka</cp:lastModifiedBy>
  <cp:revision>44</cp:revision>
  <dcterms:created xsi:type="dcterms:W3CDTF">2019-12-07T13:57:59Z</dcterms:created>
  <dcterms:modified xsi:type="dcterms:W3CDTF">2019-12-09T07:38:55Z</dcterms:modified>
</cp:coreProperties>
</file>